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0" r:id="rId3"/>
    <p:sldId id="257" r:id="rId4"/>
    <p:sldId id="301" r:id="rId5"/>
    <p:sldId id="306" r:id="rId6"/>
    <p:sldId id="307" r:id="rId7"/>
    <p:sldId id="259" r:id="rId8"/>
    <p:sldId id="284" r:id="rId9"/>
    <p:sldId id="291" r:id="rId10"/>
    <p:sldId id="282" r:id="rId11"/>
    <p:sldId id="309" r:id="rId12"/>
    <p:sldId id="292" r:id="rId13"/>
    <p:sldId id="305" r:id="rId14"/>
    <p:sldId id="262" r:id="rId15"/>
    <p:sldId id="283" r:id="rId16"/>
    <p:sldId id="285" r:id="rId17"/>
    <p:sldId id="293" r:id="rId18"/>
    <p:sldId id="287" r:id="rId19"/>
    <p:sldId id="294" r:id="rId20"/>
    <p:sldId id="288" r:id="rId21"/>
    <p:sldId id="296" r:id="rId22"/>
    <p:sldId id="289" r:id="rId23"/>
    <p:sldId id="297" r:id="rId24"/>
    <p:sldId id="310" r:id="rId25"/>
    <p:sldId id="267" r:id="rId26"/>
    <p:sldId id="268" r:id="rId27"/>
    <p:sldId id="290" r:id="rId28"/>
    <p:sldId id="303" r:id="rId29"/>
    <p:sldId id="311" r:id="rId30"/>
    <p:sldId id="264" r:id="rId31"/>
    <p:sldId id="270" r:id="rId32"/>
    <p:sldId id="265" r:id="rId33"/>
    <p:sldId id="286" r:id="rId34"/>
    <p:sldId id="295" r:id="rId35"/>
    <p:sldId id="302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98" r:id="rId46"/>
    <p:sldId id="299" r:id="rId47"/>
    <p:sldId id="304" r:id="rId48"/>
    <p:sldId id="308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1" autoAdjust="0"/>
  </p:normalViewPr>
  <p:slideViewPr>
    <p:cSldViewPr snapToGrid="0" showGuides="1">
      <p:cViewPr varScale="1">
        <p:scale>
          <a:sx n="66" d="100"/>
          <a:sy n="66" d="100"/>
        </p:scale>
        <p:origin x="655" y="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B7C8-BFC7-100D-91CF-6AF74DB6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789E6-1EA0-80CA-A002-48C98696C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AB06F-D86D-290B-FA37-4BC5CCFC3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901-C730-B959-BABD-34B2B768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55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E428A4FD-39D7-C90D-7EF9-F31AC984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4A010343-F21A-3788-D412-DA6547EF8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7CC8E8BE-25D6-46FF-B8F8-00A4BD1A2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718AD8E4-DA74-6772-7E0A-7BED13AEF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72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3967E9A5-B67D-8CB1-4C82-AD9C2CA0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>
            <a:extLst>
              <a:ext uri="{FF2B5EF4-FFF2-40B4-BE49-F238E27FC236}">
                <a16:creationId xmlns:a16="http://schemas.microsoft.com/office/drawing/2014/main" id="{611120E0-7ACD-615E-B2F5-B9CEAECAB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>
            <a:extLst>
              <a:ext uri="{FF2B5EF4-FFF2-40B4-BE49-F238E27FC236}">
                <a16:creationId xmlns:a16="http://schemas.microsoft.com/office/drawing/2014/main" id="{94C88D72-BDF3-7D1B-7608-E7D2F7338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>
            <a:extLst>
              <a:ext uri="{FF2B5EF4-FFF2-40B4-BE49-F238E27FC236}">
                <a16:creationId xmlns:a16="http://schemas.microsoft.com/office/drawing/2014/main" id="{22B0E3AF-F7C4-C055-B2CB-1CD7C7E939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10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2D794C46-6F92-AC6A-126B-E8865518B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>
            <a:extLst>
              <a:ext uri="{FF2B5EF4-FFF2-40B4-BE49-F238E27FC236}">
                <a16:creationId xmlns:a16="http://schemas.microsoft.com/office/drawing/2014/main" id="{FF442A19-9F97-BF4B-3D55-660D40D4A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>
            <a:extLst>
              <a:ext uri="{FF2B5EF4-FFF2-40B4-BE49-F238E27FC236}">
                <a16:creationId xmlns:a16="http://schemas.microsoft.com/office/drawing/2014/main" id="{8EF5C974-68AB-ADD0-0F9E-DF04F2722C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>
            <a:extLst>
              <a:ext uri="{FF2B5EF4-FFF2-40B4-BE49-F238E27FC236}">
                <a16:creationId xmlns:a16="http://schemas.microsoft.com/office/drawing/2014/main" id="{6E83B42C-A531-CA48-F317-D0D57FEF25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3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81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051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09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238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C011F40-AD43-99FE-A8B2-9F4A6A45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>
            <a:extLst>
              <a:ext uri="{FF2B5EF4-FFF2-40B4-BE49-F238E27FC236}">
                <a16:creationId xmlns:a16="http://schemas.microsoft.com/office/drawing/2014/main" id="{904D1962-E5A3-3D38-153A-7067D32B5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>
            <a:extLst>
              <a:ext uri="{FF2B5EF4-FFF2-40B4-BE49-F238E27FC236}">
                <a16:creationId xmlns:a16="http://schemas.microsoft.com/office/drawing/2014/main" id="{00C00387-52EA-0AFA-AC90-73202BEDD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>
            <a:extLst>
              <a:ext uri="{FF2B5EF4-FFF2-40B4-BE49-F238E27FC236}">
                <a16:creationId xmlns:a16="http://schemas.microsoft.com/office/drawing/2014/main" id="{2CBA5438-700E-1FB1-9ACA-BF44E7D23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91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0762D62-2287-06E7-6816-09A92571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7F498797-2FD5-E7D4-AB2D-31F1878C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EDC655D8-EE3F-D2E7-D798-BC0BAB637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50C298A4-0236-8A3C-EA70-C7FB526563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6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9F0BB22-B006-F7E5-981D-0BBE1C88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FAD71BED-2083-4B56-1446-A6521767D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2E6A0ABF-1BBB-63A9-CD05-FA7BC30ED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70CFAF65-8022-5F33-A6DE-50EAFD37A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57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7697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5990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1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Relationship Id="rId6" Type="http://schemas.openxmlformats.org/officeDocument/2006/relationships/image" Target="../media/image24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7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Relationship Id="rId6" Type="http://schemas.openxmlformats.org/officeDocument/2006/relationships/image" Target="../media/image3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2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1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3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ECA7E74-1656-BE83-D558-D6D91399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53" y="261289"/>
            <a:ext cx="4519913" cy="624947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3A4B9A-5D2B-8D46-578A-5D77244F9E98}"/>
              </a:ext>
            </a:extLst>
          </p:cNvPr>
          <p:cNvSpPr/>
          <p:nvPr/>
        </p:nvSpPr>
        <p:spPr>
          <a:xfrm>
            <a:off x="1990846" y="347241"/>
            <a:ext cx="2228126" cy="34724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58871-EF94-DD23-8953-7737BF71446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218972" y="497711"/>
            <a:ext cx="3599726" cy="694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321334-653C-233B-294C-E9CB8D288515}"/>
              </a:ext>
            </a:extLst>
          </p:cNvPr>
          <p:cNvSpPr/>
          <p:nvPr/>
        </p:nvSpPr>
        <p:spPr>
          <a:xfrm>
            <a:off x="7818698" y="144683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User.Email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6D1B77-DAD6-BE14-2773-D255D12E5CE1}"/>
              </a:ext>
            </a:extLst>
          </p:cNvPr>
          <p:cNvSpPr/>
          <p:nvPr/>
        </p:nvSpPr>
        <p:spPr>
          <a:xfrm>
            <a:off x="2621665" y="873889"/>
            <a:ext cx="1122745" cy="100121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CCBAF-8AF4-33A9-99D8-4FA22D2EFF0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44410" y="1394749"/>
            <a:ext cx="4074288" cy="1678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CA3D97-B686-25BC-AD5A-355C0F19C4BD}"/>
              </a:ext>
            </a:extLst>
          </p:cNvPr>
          <p:cNvSpPr/>
          <p:nvPr/>
        </p:nvSpPr>
        <p:spPr>
          <a:xfrm>
            <a:off x="7818698" y="1140105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User.AvatarURL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D73643-DFC6-70C9-E160-1F1D30191975}"/>
              </a:ext>
            </a:extLst>
          </p:cNvPr>
          <p:cNvSpPr/>
          <p:nvPr/>
        </p:nvSpPr>
        <p:spPr>
          <a:xfrm>
            <a:off x="3044142" y="1875099"/>
            <a:ext cx="752354" cy="40511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9790B8-D8ED-3527-1CD9-534270899699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3796496" y="2077656"/>
            <a:ext cx="4022202" cy="48034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36ABA7-ECDF-621D-245A-F483AD4DEE7B}"/>
              </a:ext>
            </a:extLst>
          </p:cNvPr>
          <p:cNvSpPr/>
          <p:nvPr/>
        </p:nvSpPr>
        <p:spPr>
          <a:xfrm>
            <a:off x="7818698" y="2135527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C11D-AE1B-5E89-C529-6F1E0394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F725FE64-3EB9-3B40-5CD9-A3E18996AE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9F0E725C-57E0-FA52-1C2C-E5C007BC6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70C37-C011-531B-794D-3E132460FB11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68336-9082-C084-904D-7EF54539A230}"/>
              </a:ext>
            </a:extLst>
          </p:cNvPr>
          <p:cNvSpPr txBox="1"/>
          <p:nvPr/>
        </p:nvSpPr>
        <p:spPr>
          <a:xfrm>
            <a:off x="5989899" y="2887883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u.AvatarURL</a:t>
            </a:r>
            <a:r>
              <a:rPr 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as Avatar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549ED-F678-2A75-0020-0D1CC53BD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16" y="245618"/>
            <a:ext cx="4519913" cy="62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FB74-62A0-258C-A0FC-9E98A1B1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89" y="859899"/>
            <a:ext cx="10314926" cy="57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A65292A6-B20A-3346-40D6-3A53728A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B0A630C1-5575-C0F9-8D60-AA7E1D60B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3F5F7D27-FB1E-8C48-E435-1536F99E0A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6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7" y="821803"/>
            <a:ext cx="9281765" cy="5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93" y="719282"/>
            <a:ext cx="10967013" cy="599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4589156" y="2313750"/>
            <a:ext cx="2677459" cy="44823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02689" y="2537868"/>
            <a:ext cx="1886467" cy="50048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2" y="768043"/>
            <a:ext cx="11476299" cy="54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4436782" y="2490905"/>
            <a:ext cx="3318436" cy="4004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725797" y="2691117"/>
            <a:ext cx="1710985" cy="141201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noProof="0" dirty="0">
                <a:solidFill>
                  <a:srgbClr val="FF0000"/>
                </a:solidFill>
              </a:rPr>
              <a:t>Google Drive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76" y="775046"/>
            <a:ext cx="11100122" cy="5938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815187" y="3168041"/>
            <a:ext cx="3383430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524515" y="3374229"/>
            <a:ext cx="2290672" cy="116722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6" y="1380565"/>
            <a:ext cx="2576048" cy="5350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737414" y="1515906"/>
            <a:ext cx="1300902" cy="132182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038316" y="1306729"/>
            <a:ext cx="1655482" cy="4183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flipV="1">
            <a:off x="5513295" y="2410807"/>
            <a:ext cx="744751" cy="876252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258046" y="2222548"/>
            <a:ext cx="2324847" cy="3765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D7CF98D5-B465-B3AF-6F46-CBC23D1DC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>
            <a:extLst>
              <a:ext uri="{FF2B5EF4-FFF2-40B4-BE49-F238E27FC236}">
                <a16:creationId xmlns:a16="http://schemas.microsoft.com/office/drawing/2014/main" id="{CC423ADF-DBBB-5D78-AE87-D7D655DB14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CF8D-761F-449B-B871-16B694C9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24" y="749411"/>
            <a:ext cx="7462071" cy="5801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E14B9D-05E2-6202-6021-88689AE1EB01}"/>
              </a:ext>
            </a:extLst>
          </p:cNvPr>
          <p:cNvSpPr/>
          <p:nvPr/>
        </p:nvSpPr>
        <p:spPr>
          <a:xfrm>
            <a:off x="2919457" y="3096228"/>
            <a:ext cx="3176543" cy="229757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FB5126-8CDB-E964-7FFD-FECA11D92DA0}"/>
              </a:ext>
            </a:extLst>
          </p:cNvPr>
          <p:cNvCxnSpPr>
            <a:cxnSpLocks/>
            <a:stCxn id="6" idx="1"/>
            <a:endCxn id="10" idx="2"/>
          </p:cNvCxnSpPr>
          <p:nvPr/>
        </p:nvCxnSpPr>
        <p:spPr>
          <a:xfrm flipH="1" flipV="1">
            <a:off x="1177725" y="2696901"/>
            <a:ext cx="1741732" cy="15481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F12B27-B303-2C3E-9C85-E12694304EF6}"/>
              </a:ext>
            </a:extLst>
          </p:cNvPr>
          <p:cNvSpPr/>
          <p:nvPr/>
        </p:nvSpPr>
        <p:spPr>
          <a:xfrm>
            <a:off x="347241" y="1847411"/>
            <a:ext cx="1660967" cy="84949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A2526-D5AF-F565-3F31-6E85D32F90D4}"/>
              </a:ext>
            </a:extLst>
          </p:cNvPr>
          <p:cNvSpPr/>
          <p:nvPr/>
        </p:nvSpPr>
        <p:spPr>
          <a:xfrm>
            <a:off x="6302415" y="3235124"/>
            <a:ext cx="925975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0DF5D8-40C3-C54B-C742-948564F1B965}"/>
              </a:ext>
            </a:extLst>
          </p:cNvPr>
          <p:cNvSpPr/>
          <p:nvPr/>
        </p:nvSpPr>
        <p:spPr>
          <a:xfrm>
            <a:off x="10148361" y="2130991"/>
            <a:ext cx="1660967" cy="84949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Product.Duration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62C34-00F3-0072-48E1-234BC931EA3B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flipV="1">
            <a:off x="6765403" y="2555736"/>
            <a:ext cx="3382958" cy="67938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4DEFAB-E696-68E8-CA83-2ECD8E33974F}"/>
              </a:ext>
            </a:extLst>
          </p:cNvPr>
          <p:cNvSpPr/>
          <p:nvPr/>
        </p:nvSpPr>
        <p:spPr>
          <a:xfrm>
            <a:off x="7728152" y="4123480"/>
            <a:ext cx="634557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2282BB-261D-A6A2-E3C6-09A84CD24039}"/>
              </a:ext>
            </a:extLst>
          </p:cNvPr>
          <p:cNvSpPr/>
          <p:nvPr/>
        </p:nvSpPr>
        <p:spPr>
          <a:xfrm>
            <a:off x="9956415" y="5607934"/>
            <a:ext cx="1660967" cy="84949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3CE474-F334-669B-93FA-F2E29D7218F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2709" y="4294207"/>
            <a:ext cx="1593706" cy="17384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BD8DE6-88BD-402B-B0D2-C618B3366B56}"/>
              </a:ext>
            </a:extLst>
          </p:cNvPr>
          <p:cNvSpPr/>
          <p:nvPr/>
        </p:nvSpPr>
        <p:spPr>
          <a:xfrm>
            <a:off x="6302415" y="3894881"/>
            <a:ext cx="1252117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7ED158-968C-3800-94B9-1B58CC9E2B08}"/>
              </a:ext>
            </a:extLst>
          </p:cNvPr>
          <p:cNvSpPr/>
          <p:nvPr/>
        </p:nvSpPr>
        <p:spPr>
          <a:xfrm>
            <a:off x="10148361" y="3386845"/>
            <a:ext cx="1660967" cy="84949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Product.Amount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529DDA-594C-8744-665C-D427F9633F2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554532" y="3811590"/>
            <a:ext cx="2593829" cy="25401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7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5B452-58FD-8786-67AD-C720BB8E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7181"/>
            <a:ext cx="12192000" cy="1992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C1EA-9A84-1A8A-5620-37D51B9D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0353"/>
            <a:ext cx="12192000" cy="1614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F9393-759F-EEA4-7CD0-E67F977E4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6384"/>
            <a:ext cx="12192000" cy="17052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Resolve permission problem in Google Drive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3879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F1994B0B-DD69-ED2A-797B-F21A4327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540764-4C0D-1AD0-0DDA-353AB5B9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00" y="825996"/>
            <a:ext cx="4910399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4eaf56fbf_0_44">
            <a:extLst>
              <a:ext uri="{FF2B5EF4-FFF2-40B4-BE49-F238E27FC236}">
                <a16:creationId xmlns:a16="http://schemas.microsoft.com/office/drawing/2014/main" id="{5D6309CE-1944-BF60-27DE-34A00755F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BD292F-B4F7-0529-220D-20F059FD8AD8}"/>
              </a:ext>
            </a:extLst>
          </p:cNvPr>
          <p:cNvSpPr/>
          <p:nvPr/>
        </p:nvSpPr>
        <p:spPr>
          <a:xfrm>
            <a:off x="3790709" y="2494344"/>
            <a:ext cx="2801073" cy="53243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F6C526-233D-407B-C839-73EAAF11EA63}"/>
              </a:ext>
            </a:extLst>
          </p:cNvPr>
          <p:cNvSpPr/>
          <p:nvPr/>
        </p:nvSpPr>
        <p:spPr>
          <a:xfrm>
            <a:off x="431999" y="1828800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SharedUser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4BEC5-B328-1C7F-4F0F-424CEE706100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2355448" y="2184722"/>
            <a:ext cx="1435261" cy="5758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EE231-9DFD-6AC7-48DD-0550DAA20FED}"/>
              </a:ext>
            </a:extLst>
          </p:cNvPr>
          <p:cNvSpPr/>
          <p:nvPr/>
        </p:nvSpPr>
        <p:spPr>
          <a:xfrm>
            <a:off x="4446607" y="880974"/>
            <a:ext cx="3192684" cy="53243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817FA-17A7-83A1-9A3A-4E70004D96CD}"/>
              </a:ext>
            </a:extLst>
          </p:cNvPr>
          <p:cNvSpPr/>
          <p:nvPr/>
        </p:nvSpPr>
        <p:spPr>
          <a:xfrm>
            <a:off x="9647376" y="1147192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237FF9-2CCD-02F6-AE50-1B9BAA0BC53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7639291" y="1147192"/>
            <a:ext cx="2008085" cy="3559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246509-86CE-7169-D8DA-B9CE7D8EF92D}"/>
              </a:ext>
            </a:extLst>
          </p:cNvPr>
          <p:cNvSpPr/>
          <p:nvPr/>
        </p:nvSpPr>
        <p:spPr>
          <a:xfrm>
            <a:off x="6487609" y="3524492"/>
            <a:ext cx="1794077" cy="142368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3643EE-2522-90A7-F749-D39BA412C787}"/>
              </a:ext>
            </a:extLst>
          </p:cNvPr>
          <p:cNvSpPr/>
          <p:nvPr/>
        </p:nvSpPr>
        <p:spPr>
          <a:xfrm>
            <a:off x="9707178" y="3996493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0CD67C-B230-E1EF-9038-0C65C80B5369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 flipV="1">
            <a:off x="8281686" y="4236335"/>
            <a:ext cx="1425492" cy="1160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22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Google Drive functions and database design as followed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Resolve Permission in Google Drive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Full-text Search with BM25</a:t>
            </a:r>
            <a:endParaRPr sz="2600" dirty="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 dirty="0"/>
              <a:t>Q&amp;A</a:t>
            </a:r>
            <a:endParaRPr sz="2600" dirty="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E904735-A40A-530F-8CF6-14399423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3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yellow file with black text&#10;&#10;Description automatically generated">
            <a:extLst>
              <a:ext uri="{FF2B5EF4-FFF2-40B4-BE49-F238E27FC236}">
                <a16:creationId xmlns:a16="http://schemas.microsoft.com/office/drawing/2014/main" id="{BA9A377A-07F9-E31C-2AD5-7D7378E2B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07" y="1098000"/>
            <a:ext cx="847058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ubtitle 2">
            <a:extLst>
              <a:ext uri="{FF2B5EF4-FFF2-40B4-BE49-F238E27FC236}">
                <a16:creationId xmlns:a16="http://schemas.microsoft.com/office/drawing/2014/main" id="{B1CC62EF-32E8-6BE3-244E-726733988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US" dirty="0"/>
              <a:t>Track folder position in family tree</a:t>
            </a:r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column “Path” to table folder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9DF911-4ABF-2BFC-BF9E-24E6CAE4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1" y="3553532"/>
            <a:ext cx="8913610" cy="2003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BD5-8F6C-619C-2A71-0DCB88CB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474" y="3663096"/>
            <a:ext cx="2664714" cy="1667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F3EC9B-EBF6-C2DC-3762-00166F172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1216"/>
            <a:ext cx="12192000" cy="13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02" y="672702"/>
            <a:ext cx="10712369" cy="5764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300378"/>
            <a:ext cx="3798793" cy="472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objects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536449"/>
            <a:ext cx="2112970" cy="89255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80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011132E3-94A8-B541-3696-7A7D21F30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objects with an user</a:t>
            </a:r>
          </a:p>
        </p:txBody>
      </p:sp>
    </p:spTree>
    <p:extLst>
      <p:ext uri="{BB962C8B-B14F-4D97-AF65-F5344CB8AC3E}">
        <p14:creationId xmlns:p14="http://schemas.microsoft.com/office/powerpoint/2010/main" val="287445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</a:pPr>
            <a:r>
              <a:rPr lang="en-GB" sz="4800" dirty="0">
                <a:solidFill>
                  <a:srgbClr val="FF0000"/>
                </a:solidFill>
              </a:rPr>
              <a:t>Full-text Search with BM25</a:t>
            </a:r>
          </a:p>
        </p:txBody>
      </p:sp>
    </p:spTree>
    <p:extLst>
      <p:ext uri="{BB962C8B-B14F-4D97-AF65-F5344CB8AC3E}">
        <p14:creationId xmlns:p14="http://schemas.microsoft.com/office/powerpoint/2010/main" val="42764213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dirty="0"/>
              <a:t>HOW DOES IT WORKS ? </a:t>
            </a:r>
            <a:endParaRPr dirty="0"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800" dirty="0">
                <a:solidFill>
                  <a:srgbClr val="FF0000"/>
                </a:solidFill>
              </a:rPr>
              <a:t>Google Drive functions and database design as followed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Tokenization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1A98F-74C3-D762-4FB7-970AF03F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721"/>
            <a:ext cx="12192000" cy="1338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3BA02-D6FF-44C0-8797-4B059223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40" y="3567750"/>
            <a:ext cx="10945753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661928"/>
            <a:ext cx="45720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DF12A-0C7C-02A8-BCD6-AB4D9F18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88" y="1284336"/>
            <a:ext cx="5921563" cy="37313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3949A275-C817-97DE-52B3-C262834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40" y="1325880"/>
            <a:ext cx="6096000" cy="42062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 lang="en-US"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6" name="Google Shape;376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B737B-42C4-153D-58AC-2DBD7E850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2801"/>
            <a:ext cx="12192000" cy="8874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>
                <a:solidFill>
                  <a:srgbClr val="FF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883688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1D22BD27-EC8E-0153-A7E4-8670058E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5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AAB8BA30-F239-E72E-5BC8-C0D70F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19577-A20E-1BE8-FEAB-8EFFED4C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982943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7E4B3C23-253F-6570-8C73-7E51B2DB7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5DE4F0D-F9E9-A81B-FC37-F223A73F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360D1-8C1E-465B-56E5-5C3DAF3C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1098000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D3DEF6F6-5264-6775-A139-2C8610CBA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1" y="225706"/>
            <a:ext cx="10331878" cy="6406587"/>
          </a:xfrm>
          <a:prstGeom prst="rect">
            <a:avLst/>
          </a:prstGeom>
        </p:spPr>
      </p:pic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584522" y="2003520"/>
            <a:ext cx="3414531" cy="6586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3956424" y="1292320"/>
            <a:ext cx="2139576" cy="711200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6096000" y="1086132"/>
            <a:ext cx="2061882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4087549" y="3572821"/>
            <a:ext cx="3357923" cy="30594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365147" y="4840943"/>
            <a:ext cx="1631577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D771F3-5CDD-7A5C-BB57-85F18DBB04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78672" y="5047131"/>
            <a:ext cx="986475" cy="0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3140</Words>
  <Application>Microsoft Office PowerPoint</Application>
  <PresentationFormat>Widescreen</PresentationFormat>
  <Paragraphs>543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Google Drive Database Design</vt:lpstr>
      <vt:lpstr>Agenda</vt:lpstr>
      <vt:lpstr>Google Drive functions and database design as followed</vt:lpstr>
      <vt:lpstr>First Screen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Share</vt:lpstr>
      <vt:lpstr>Table for Share feature</vt:lpstr>
      <vt:lpstr>Add column “Path” to table folder</vt:lpstr>
      <vt:lpstr>PowerPoint Presentation</vt:lpstr>
      <vt:lpstr>PowerPoint Presentation</vt:lpstr>
      <vt:lpstr>PowerPoint Presentation</vt:lpstr>
      <vt:lpstr>Full-text Search with BM25</vt:lpstr>
      <vt:lpstr>WHAT IS BM25 ?</vt:lpstr>
      <vt:lpstr>PowerPoint Presentation</vt:lpstr>
      <vt:lpstr>PowerPoint Presentation</vt:lpstr>
      <vt:lpstr>HOW DOES IT WORKS ? </vt:lpstr>
      <vt:lpstr>Tokenization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23</cp:revision>
  <dcterms:created xsi:type="dcterms:W3CDTF">2025-07-10T03:51:23Z</dcterms:created>
  <dcterms:modified xsi:type="dcterms:W3CDTF">2025-08-12T16:31:46Z</dcterms:modified>
</cp:coreProperties>
</file>